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6E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231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765AC-0E31-4AAB-A720-4478D4EE4484}" type="datetimeFigureOut">
              <a:rPr lang="el-GR" smtClean="0"/>
              <a:t>15/9/2025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BF9E8-43F9-402D-9BD0-0BED02FD0A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08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0E49D-57A2-45B3-9CB2-E7D6E39AE5FE}" type="datetime1">
              <a:rPr lang="el-GR" smtClean="0"/>
              <a:t>15/9/2025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97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25A5-316E-45FC-9E1C-437EC8DBCEDA}" type="datetime1">
              <a:rPr lang="el-GR" smtClean="0"/>
              <a:t>15/9/2025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802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7E85E-A4EC-4F58-9A2D-8CA263DE257A}" type="datetime1">
              <a:rPr lang="el-GR" smtClean="0"/>
              <a:t>15/9/2025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18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DD311-3EC9-4291-8B53-3202ABDF66AA}" type="datetime1">
              <a:rPr lang="el-GR" smtClean="0"/>
              <a:t>15/9/2025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029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9E87-4F4F-48F4-8124-D014C9DADC09}" type="datetime1">
              <a:rPr lang="el-GR" smtClean="0"/>
              <a:t>15/9/2025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462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36EE-55F3-4C72-9297-E31FA19D3C95}" type="datetime1">
              <a:rPr lang="el-GR" smtClean="0"/>
              <a:t>15/9/2025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444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9A904-0896-41EF-B64A-F0C15DA67313}" type="datetime1">
              <a:rPr lang="el-GR" smtClean="0"/>
              <a:t>15/9/2025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659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1FE8-93EB-467D-8874-927708177AA3}" type="datetime1">
              <a:rPr lang="el-GR" smtClean="0"/>
              <a:t>15/9/2025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975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A212-ECDA-4F34-980B-359EC56D6CF5}" type="datetime1">
              <a:rPr lang="el-GR" smtClean="0"/>
              <a:t>15/9/2025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747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C156-1803-4FC3-9BAE-4DD7F946AA68}" type="datetime1">
              <a:rPr lang="el-GR" smtClean="0"/>
              <a:t>15/9/2025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22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F9A1-8EF1-44C8-9748-7001490DCD68}" type="datetime1">
              <a:rPr lang="el-GR" smtClean="0"/>
              <a:t>15/9/2025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147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bg1"/>
            </a:gs>
            <a:gs pos="0">
              <a:srgbClr val="FFFF00"/>
            </a:gs>
            <a:gs pos="0">
              <a:srgbClr val="FFFFCC"/>
            </a:gs>
            <a:gs pos="25000">
              <a:srgbClr val="C4D6EB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066F-033E-49B7-8D6C-49C89C4BE428}" type="datetime1">
              <a:rPr lang="el-GR" smtClean="0"/>
              <a:t>15/9/2025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D7166-C522-4FCB-B94A-05EA7A3F56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343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3"/>
          <p:cNvSpPr/>
          <p:nvPr/>
        </p:nvSpPr>
        <p:spPr>
          <a:xfrm>
            <a:off x="2555782" y="491642"/>
            <a:ext cx="4025024" cy="648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dirty="0">
                <a:latin typeface="Century Gothic" panose="020B0502020202020204" pitchFamily="34" charset="0"/>
              </a:rPr>
              <a:t>ΓΕΝΙΚΟΣ ΓΡΑΜΜΑΤΕΑΣ ΔΙΑΧΕΙΡΙΣΗΣ ΤΟΜΕΑΚΩΝ ΠΡΟΓΡΑΜΜΑΤΩΝ ΕΤΠΑ, ΤΣ &amp; ΕΚΤ</a:t>
            </a:r>
          </a:p>
          <a:p>
            <a:pPr algn="ctr"/>
            <a:r>
              <a:rPr lang="el-GR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Βασίλης </a:t>
            </a:r>
            <a:r>
              <a:rPr lang="el-GR" sz="12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Σιαδήμας</a:t>
            </a:r>
            <a:endParaRPr lang="el-GR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0" name="Γωνιακή σύνδεση 99"/>
          <p:cNvCxnSpPr>
            <a:cxnSpLocks/>
          </p:cNvCxnSpPr>
          <p:nvPr/>
        </p:nvCxnSpPr>
        <p:spPr>
          <a:xfrm rot="5400000">
            <a:off x="2231649" y="630107"/>
            <a:ext cx="1253050" cy="3460190"/>
          </a:xfrm>
          <a:prstGeom prst="bentConnector2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Γωνιακή σύνδεση 102"/>
          <p:cNvCxnSpPr>
            <a:cxnSpLocks/>
          </p:cNvCxnSpPr>
          <p:nvPr/>
        </p:nvCxnSpPr>
        <p:spPr>
          <a:xfrm rot="16200000" flipH="1">
            <a:off x="5747356" y="567405"/>
            <a:ext cx="1266197" cy="3596594"/>
          </a:xfrm>
          <a:prstGeom prst="bentConnector2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Στρογγυλεμένο ορθογώνιο 11"/>
          <p:cNvSpPr/>
          <p:nvPr/>
        </p:nvSpPr>
        <p:spPr>
          <a:xfrm>
            <a:off x="550547" y="4033948"/>
            <a:ext cx="1417472" cy="12677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ΜΟΝΑΔΑ Α1</a:t>
            </a:r>
          </a:p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Προγραμματισμού και Αξιολόγησης Προγράμματος</a:t>
            </a:r>
          </a:p>
          <a:p>
            <a:pPr algn="ctr"/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Χριστίνα Δρίτσα</a:t>
            </a:r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2339752" y="4033948"/>
            <a:ext cx="1331725" cy="12677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ΜΟΝΑΔΑ Α2</a:t>
            </a:r>
          </a:p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Αξιολόγησης και Επιλογής Πράξεων </a:t>
            </a:r>
          </a:p>
          <a:p>
            <a:pPr algn="ctr"/>
            <a:endParaRPr lang="el-GR" sz="9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Αναστασία </a:t>
            </a:r>
            <a:r>
              <a:rPr lang="el-GR" sz="9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Μαυρωνά</a:t>
            </a:r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Στρογγυλεμένο ορθογώνιο 30"/>
          <p:cNvSpPr/>
          <p:nvPr/>
        </p:nvSpPr>
        <p:spPr>
          <a:xfrm>
            <a:off x="4056079" y="4048629"/>
            <a:ext cx="1450776" cy="12530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ΜΟΝΑΔΑ Β1</a:t>
            </a:r>
          </a:p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Παρακολούθησης και Διαχείρισης Πράξεων</a:t>
            </a:r>
          </a:p>
          <a:p>
            <a:pPr algn="ctr"/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-</a:t>
            </a:r>
          </a:p>
        </p:txBody>
      </p:sp>
      <p:sp>
        <p:nvSpPr>
          <p:cNvPr id="30" name="Στρογγυλεμένο ορθογώνιο 29"/>
          <p:cNvSpPr/>
          <p:nvPr/>
        </p:nvSpPr>
        <p:spPr>
          <a:xfrm>
            <a:off x="5891457" y="4010634"/>
            <a:ext cx="1368152" cy="129104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ΜΟΝΑΔΑ Β2</a:t>
            </a:r>
          </a:p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Παρακολούθησης και Διαχείρισης Πράξεων</a:t>
            </a:r>
          </a:p>
          <a:p>
            <a:pPr algn="ctr"/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900" b="1">
                <a:solidFill>
                  <a:schemeClr val="tx1"/>
                </a:solidFill>
                <a:latin typeface="Century Gothic" panose="020B0502020202020204" pitchFamily="34" charset="0"/>
              </a:rPr>
              <a:t>-</a:t>
            </a:r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Στρογγυλεμένο ορθογώνιο 28"/>
          <p:cNvSpPr/>
          <p:nvPr/>
        </p:nvSpPr>
        <p:spPr>
          <a:xfrm>
            <a:off x="7563841" y="4002718"/>
            <a:ext cx="1417472" cy="12661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ΜΟΝΑΔΑ Γ</a:t>
            </a:r>
          </a:p>
          <a:p>
            <a:pPr algn="ctr"/>
            <a:r>
              <a:rPr lang="el-GR" sz="9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Οργάνωσης Και Υποστήριξης</a:t>
            </a:r>
          </a:p>
          <a:p>
            <a:pPr algn="ctr"/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Μαριάνθη </a:t>
            </a:r>
            <a:r>
              <a:rPr lang="el-GR" sz="9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Κικαρέα</a:t>
            </a:r>
            <a:endParaRPr lang="el-GR" sz="9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2779611" y="1736398"/>
            <a:ext cx="3592391" cy="9174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dirty="0">
                <a:latin typeface="Century Gothic" panose="020B0502020202020204" pitchFamily="34" charset="0"/>
              </a:rPr>
              <a:t>ΕΥΔ ΜΕΤΑΦΟΡΕΣ</a:t>
            </a:r>
          </a:p>
          <a:p>
            <a:pPr algn="ctr"/>
            <a:r>
              <a:rPr lang="el-GR" sz="1200" b="1" dirty="0">
                <a:latin typeface="Century Gothic" panose="020B0502020202020204" pitchFamily="34" charset="0"/>
              </a:rPr>
              <a:t>ΠΡΟΙΣΤΑΜΕΝΟΣ</a:t>
            </a:r>
          </a:p>
          <a:p>
            <a:pPr algn="ctr"/>
            <a:endParaRPr lang="el-GR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l-GR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Δημήτριος Πάλλας</a:t>
            </a:r>
          </a:p>
        </p:txBody>
      </p:sp>
      <p:pic>
        <p:nvPicPr>
          <p:cNvPr id="22" name="Εικόνα 21">
            <a:extLst>
              <a:ext uri="{FF2B5EF4-FFF2-40B4-BE49-F238E27FC236}">
                <a16:creationId xmlns:a16="http://schemas.microsoft.com/office/drawing/2014/main" id="{A6135398-AFE1-5E41-9E9A-9B502F27F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63" y="6187490"/>
            <a:ext cx="684169" cy="670510"/>
          </a:xfrm>
          <a:prstGeom prst="rect">
            <a:avLst/>
          </a:prstGeom>
        </p:spPr>
      </p:pic>
      <p:cxnSp>
        <p:nvCxnSpPr>
          <p:cNvPr id="17" name="Ευθύγραμμο βέλος σύνδεσης 16">
            <a:extLst>
              <a:ext uri="{FF2B5EF4-FFF2-40B4-BE49-F238E27FC236}">
                <a16:creationId xmlns:a16="http://schemas.microsoft.com/office/drawing/2014/main" id="{DAAC9785-E342-D2A2-98A0-A25D1FE931E1}"/>
              </a:ext>
            </a:extLst>
          </p:cNvPr>
          <p:cNvCxnSpPr/>
          <p:nvPr/>
        </p:nvCxnSpPr>
        <p:spPr>
          <a:xfrm>
            <a:off x="1115616" y="2996952"/>
            <a:ext cx="0" cy="10369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A4076095-46BF-B999-C6D7-A9F5006F8E90}"/>
              </a:ext>
            </a:extLst>
          </p:cNvPr>
          <p:cNvCxnSpPr/>
          <p:nvPr/>
        </p:nvCxnSpPr>
        <p:spPr>
          <a:xfrm>
            <a:off x="2915816" y="3011633"/>
            <a:ext cx="0" cy="10369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ύγραμμο βέλος σύνδεσης 18">
            <a:extLst>
              <a:ext uri="{FF2B5EF4-FFF2-40B4-BE49-F238E27FC236}">
                <a16:creationId xmlns:a16="http://schemas.microsoft.com/office/drawing/2014/main" id="{6716022D-8DCE-6E3C-4898-C4552605F14D}"/>
              </a:ext>
            </a:extLst>
          </p:cNvPr>
          <p:cNvCxnSpPr/>
          <p:nvPr/>
        </p:nvCxnSpPr>
        <p:spPr>
          <a:xfrm>
            <a:off x="4569456" y="3019927"/>
            <a:ext cx="0" cy="10369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683D2859-B081-3B12-F30E-DD290DAF0AA5}"/>
              </a:ext>
            </a:extLst>
          </p:cNvPr>
          <p:cNvCxnSpPr/>
          <p:nvPr/>
        </p:nvCxnSpPr>
        <p:spPr>
          <a:xfrm>
            <a:off x="6580806" y="2996952"/>
            <a:ext cx="0" cy="10369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ύγραμμο βέλος σύνδεσης 20">
            <a:extLst>
              <a:ext uri="{FF2B5EF4-FFF2-40B4-BE49-F238E27FC236}">
                <a16:creationId xmlns:a16="http://schemas.microsoft.com/office/drawing/2014/main" id="{9FF132DF-9CBF-6411-E1E3-5AA3F1EAD833}"/>
              </a:ext>
            </a:extLst>
          </p:cNvPr>
          <p:cNvCxnSpPr/>
          <p:nvPr/>
        </p:nvCxnSpPr>
        <p:spPr>
          <a:xfrm>
            <a:off x="8172401" y="2996952"/>
            <a:ext cx="0" cy="10369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Εικόνα 23">
            <a:extLst>
              <a:ext uri="{FF2B5EF4-FFF2-40B4-BE49-F238E27FC236}">
                <a16:creationId xmlns:a16="http://schemas.microsoft.com/office/drawing/2014/main" id="{222EFBCD-7869-227C-EBB9-1D7687A1B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58" y="100806"/>
            <a:ext cx="2067115" cy="747060"/>
          </a:xfrm>
          <a:prstGeom prst="rect">
            <a:avLst/>
          </a:prstGeom>
        </p:spPr>
      </p:pic>
      <p:pic>
        <p:nvPicPr>
          <p:cNvPr id="27" name="Εικόνα 26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6414C3CD-07F4-EEBB-BE12-FCE7FAAF87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040" y="6201448"/>
            <a:ext cx="1152128" cy="654497"/>
          </a:xfrm>
          <a:prstGeom prst="rect">
            <a:avLst/>
          </a:prstGeom>
        </p:spPr>
      </p:pic>
      <p:cxnSp>
        <p:nvCxnSpPr>
          <p:cNvPr id="9" name="Ευθεία γραμμή σύνδεσης 8">
            <a:extLst>
              <a:ext uri="{FF2B5EF4-FFF2-40B4-BE49-F238E27FC236}">
                <a16:creationId xmlns:a16="http://schemas.microsoft.com/office/drawing/2014/main" id="{52D160F2-0A59-0A9B-5B4A-D618E066F2DC}"/>
              </a:ext>
            </a:extLst>
          </p:cNvPr>
          <p:cNvCxnSpPr>
            <a:cxnSpLocks/>
          </p:cNvCxnSpPr>
          <p:nvPr/>
        </p:nvCxnSpPr>
        <p:spPr>
          <a:xfrm flipH="1">
            <a:off x="4569455" y="1139642"/>
            <a:ext cx="1" cy="58957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58292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54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Βασιλική Φουντούλη</dc:creator>
  <cp:lastModifiedBy>ΚΑΡΑΓΙΑΝΝΙΔΗ ΕΥΤΥΧΙΑ</cp:lastModifiedBy>
  <cp:revision>45</cp:revision>
  <cp:lastPrinted>2018-02-01T10:00:58Z</cp:lastPrinted>
  <dcterms:created xsi:type="dcterms:W3CDTF">2016-03-29T07:54:00Z</dcterms:created>
  <dcterms:modified xsi:type="dcterms:W3CDTF">2025-09-15T07:04:24Z</dcterms:modified>
</cp:coreProperties>
</file>